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7" autoAdjust="0"/>
    <p:restoredTop sz="94660"/>
  </p:normalViewPr>
  <p:slideViewPr>
    <p:cSldViewPr snapToGrid="0" snapToObjects="1" showGuides="1">
      <p:cViewPr varScale="1">
        <p:scale>
          <a:sx n="134" d="100"/>
          <a:sy n="134" d="100"/>
        </p:scale>
        <p:origin x="-120" y="-664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22996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104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16</cp:revision>
  <dcterms:created xsi:type="dcterms:W3CDTF">2014-02-24T19:29:14Z</dcterms:created>
  <dcterms:modified xsi:type="dcterms:W3CDTF">2014-03-04T20:53:24Z</dcterms:modified>
</cp:coreProperties>
</file>