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-1448" y="-112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16</cp:revision>
  <dcterms:created xsi:type="dcterms:W3CDTF">2014-02-24T19:29:14Z</dcterms:created>
  <dcterms:modified xsi:type="dcterms:W3CDTF">2014-03-04T20:51:44Z</dcterms:modified>
</cp:coreProperties>
</file>