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-1472" y="-104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CONTENT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2014-03-04T20:51:12Z</dcterms:modified>
</cp:coreProperties>
</file>